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embedTrueTypeFonts="1" saveSubsetFonts="1">
  <p:sldMasterIdLst>
    <p:sldMasterId id="2147483648" r:id="rId1"/>
  </p:sldMasterIdLst>
  <p:notesMasterIdLst>
    <p:notesMasterId r:id="rId6"/>
  </p:notesMasterIdLst>
  <p:sldIdLst>
    <p:sldId id="256" r:id="rId2"/>
    <p:sldId id="257" r:id="rId3"/>
    <p:sldId id="258" r:id="rId4"/>
    <p:sldId id="259" r:id="rId5"/>
  </p:sldIdLst>
  <p:sldSz cx="12192000" cy="6858000"/>
  <p:notesSz cx="6858000" cy="9144000"/>
  <p:embeddedFontLst>
    <p:embeddedFont>
      <p:font typeface="Calibri" panose="020F0502020204030204" pitchFamily="34" charset="0"/>
      <p:regular r:id="rId7"/>
      <p:bold r:id="rId8"/>
      <p:italic r:id="rId9"/>
      <p:boldItalic r:id="rId10"/>
    </p:embeddedFont>
    <p:embeddedFont>
      <p:font typeface="Calibri Light" panose="020F0302020204030204" pitchFamily="34" charset="0"/>
      <p:regular r:id="rId11"/>
      <p:italic r:id="rId12"/>
    </p:embeddedFont>
  </p:embeddedFontLst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8558" autoAdjust="0"/>
    <p:restoredTop sz="94660"/>
  </p:normalViewPr>
  <p:slideViewPr>
    <p:cSldViewPr snapToGrid="0">
      <p:cViewPr>
        <p:scale>
          <a:sx n="119" d="100"/>
          <a:sy n="119" d="100"/>
        </p:scale>
        <p:origin x="1208" y="3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2.fntdata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font" Target="fonts/font1.fntdata"/><Relationship Id="rId12" Type="http://schemas.openxmlformats.org/officeDocument/2006/relationships/font" Target="fonts/font6.fntdata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11" Type="http://schemas.openxmlformats.org/officeDocument/2006/relationships/font" Target="fonts/font5.fntdata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font" Target="fonts/font4.fntdata"/><Relationship Id="rId4" Type="http://schemas.openxmlformats.org/officeDocument/2006/relationships/slide" Target="slides/slide3.xml"/><Relationship Id="rId9" Type="http://schemas.openxmlformats.org/officeDocument/2006/relationships/font" Target="fonts/font3.fntdata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DB187DD-49E5-4040-84B5-67163708E37F}" type="datetimeFigureOut">
              <a:rPr lang="it-IT" smtClean="0"/>
              <a:t>12/09/25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E17607E-76E3-E44D-90A6-153D7DD5130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53401645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7" Type="http://schemas.openxmlformats.org/officeDocument/2006/relationships/image" Target="../media/image6.jpe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jpeg"/><Relationship Id="rId5" Type="http://schemas.openxmlformats.org/officeDocument/2006/relationships/image" Target="../media/image4.png"/><Relationship Id="rId4" Type="http://schemas.openxmlformats.org/officeDocument/2006/relationships/image" Target="../media/image3.jp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7" Type="http://schemas.openxmlformats.org/officeDocument/2006/relationships/image" Target="../media/image6.jpe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jpeg"/><Relationship Id="rId5" Type="http://schemas.openxmlformats.org/officeDocument/2006/relationships/image" Target="../media/image4.png"/><Relationship Id="rId4" Type="http://schemas.openxmlformats.org/officeDocument/2006/relationships/image" Target="../media/image3.jp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7;p8">
            <a:extLst>
              <a:ext uri="{FF2B5EF4-FFF2-40B4-BE49-F238E27FC236}">
                <a16:creationId xmlns:a16="http://schemas.microsoft.com/office/drawing/2014/main" id="{E86FE934-6442-20D9-F950-042CB68E3E28}"/>
              </a:ext>
            </a:extLst>
          </p:cNvPr>
          <p:cNvSpPr/>
          <p:nvPr userDrawn="1"/>
        </p:nvSpPr>
        <p:spPr>
          <a:xfrm>
            <a:off x="9781309" y="-4362"/>
            <a:ext cx="2410691" cy="6858000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" name="Google Shape;27;p8">
            <a:extLst>
              <a:ext uri="{FF2B5EF4-FFF2-40B4-BE49-F238E27FC236}">
                <a16:creationId xmlns:a16="http://schemas.microsoft.com/office/drawing/2014/main" id="{B27FC50E-A30C-A688-378C-8385558486DE}"/>
              </a:ext>
            </a:extLst>
          </p:cNvPr>
          <p:cNvSpPr/>
          <p:nvPr userDrawn="1"/>
        </p:nvSpPr>
        <p:spPr>
          <a:xfrm>
            <a:off x="9112936" y="272463"/>
            <a:ext cx="2796639" cy="658553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" name="Google Shape;27;p8">
            <a:extLst>
              <a:ext uri="{FF2B5EF4-FFF2-40B4-BE49-F238E27FC236}">
                <a16:creationId xmlns:a16="http://schemas.microsoft.com/office/drawing/2014/main" id="{6169B105-5EC2-17FF-2BD0-2CBAD73ACC23}"/>
              </a:ext>
            </a:extLst>
          </p:cNvPr>
          <p:cNvSpPr/>
          <p:nvPr userDrawn="1"/>
        </p:nvSpPr>
        <p:spPr>
          <a:xfrm>
            <a:off x="0" y="0"/>
            <a:ext cx="2947595" cy="6858000"/>
          </a:xfrm>
          <a:prstGeom prst="parallelogram">
            <a:avLst>
              <a:gd name="adj" fmla="val 0"/>
            </a:avLst>
          </a:prstGeom>
          <a:solidFill>
            <a:schemeClr val="accent6">
              <a:lumMod val="75000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3390875" y="2432463"/>
            <a:ext cx="8317731" cy="2152729"/>
          </a:xfrm>
        </p:spPr>
        <p:txBody>
          <a:bodyPr anchor="ctr"/>
          <a:lstStyle>
            <a:lvl1pPr algn="r">
              <a:defRPr sz="6000" b="1">
                <a:solidFill>
                  <a:schemeClr val="tx2"/>
                </a:solidFill>
                <a:latin typeface="+mn-lt"/>
              </a:defRPr>
            </a:lvl1pPr>
          </a:lstStyle>
          <a:p>
            <a:r>
              <a:rPr lang="it-IT" dirty="0"/>
              <a:t>Fare clic per modificare lo stile del titolo</a:t>
            </a: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3390875" y="4840146"/>
            <a:ext cx="8317730" cy="1492883"/>
          </a:xfrm>
        </p:spPr>
        <p:txBody>
          <a:bodyPr/>
          <a:lstStyle>
            <a:lvl1pPr marL="0" indent="0" algn="r">
              <a:buNone/>
              <a:defRPr sz="24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 dirty="0"/>
              <a:t>Fare clic per modificare lo stile del sottotitolo dello schema</a:t>
            </a:r>
          </a:p>
        </p:txBody>
      </p:sp>
      <p:cxnSp>
        <p:nvCxnSpPr>
          <p:cNvPr id="29" name="Connettore 1 28">
            <a:extLst>
              <a:ext uri="{FF2B5EF4-FFF2-40B4-BE49-F238E27FC236}">
                <a16:creationId xmlns:a16="http://schemas.microsoft.com/office/drawing/2014/main" id="{882103CF-E423-F137-3A82-CFEFAE301292}"/>
              </a:ext>
            </a:extLst>
          </p:cNvPr>
          <p:cNvCxnSpPr/>
          <p:nvPr userDrawn="1"/>
        </p:nvCxnSpPr>
        <p:spPr>
          <a:xfrm>
            <a:off x="4352031" y="4675049"/>
            <a:ext cx="7356575" cy="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Google Shape;27;p8">
            <a:extLst>
              <a:ext uri="{FF2B5EF4-FFF2-40B4-BE49-F238E27FC236}">
                <a16:creationId xmlns:a16="http://schemas.microsoft.com/office/drawing/2014/main" id="{FCECFE41-5F29-92C7-919A-2BE43053DA30}"/>
              </a:ext>
            </a:extLst>
          </p:cNvPr>
          <p:cNvSpPr/>
          <p:nvPr userDrawn="1"/>
        </p:nvSpPr>
        <p:spPr>
          <a:xfrm>
            <a:off x="8122312" y="-4362"/>
            <a:ext cx="3976923" cy="276825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5" name="Immagine 4">
            <a:extLst>
              <a:ext uri="{FF2B5EF4-FFF2-40B4-BE49-F238E27FC236}">
                <a16:creationId xmlns:a16="http://schemas.microsoft.com/office/drawing/2014/main" id="{8017AE4B-B6B8-70B9-BEF6-9F4F782FACB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746"/>
          <a:stretch/>
        </p:blipFill>
        <p:spPr>
          <a:xfrm>
            <a:off x="284444" y="2512092"/>
            <a:ext cx="2985980" cy="1976437"/>
          </a:xfrm>
          <a:prstGeom prst="parallelogram">
            <a:avLst>
              <a:gd name="adj" fmla="val 0"/>
            </a:avLst>
          </a:prstGeom>
          <a:ln w="28575">
            <a:solidFill>
              <a:schemeClr val="bg1"/>
            </a:solidFill>
          </a:ln>
        </p:spPr>
      </p:pic>
      <p:pic>
        <p:nvPicPr>
          <p:cNvPr id="10" name="Immagine 9">
            <a:extLst>
              <a:ext uri="{FF2B5EF4-FFF2-40B4-BE49-F238E27FC236}">
                <a16:creationId xmlns:a16="http://schemas.microsoft.com/office/drawing/2014/main" id="{4FE470F3-1380-2E45-EF69-E9FAA075C71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806"/>
          <a:stretch/>
        </p:blipFill>
        <p:spPr>
          <a:xfrm>
            <a:off x="282425" y="320230"/>
            <a:ext cx="2987999" cy="1976437"/>
          </a:xfrm>
          <a:prstGeom prst="parallelogram">
            <a:avLst>
              <a:gd name="adj" fmla="val 0"/>
            </a:avLst>
          </a:prstGeom>
          <a:ln w="28575">
            <a:solidFill>
              <a:schemeClr val="bg1"/>
            </a:solidFill>
          </a:ln>
        </p:spPr>
      </p:pic>
      <p:pic>
        <p:nvPicPr>
          <p:cNvPr id="13" name="Immagine 12">
            <a:extLst>
              <a:ext uri="{FF2B5EF4-FFF2-40B4-BE49-F238E27FC236}">
                <a16:creationId xmlns:a16="http://schemas.microsoft.com/office/drawing/2014/main" id="{7D6A14FC-E19E-1873-4A40-59C81C119B7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3054"/>
          <a:stretch/>
        </p:blipFill>
        <p:spPr>
          <a:xfrm>
            <a:off x="284445" y="4703954"/>
            <a:ext cx="2985979" cy="1947137"/>
          </a:xfrm>
          <a:prstGeom prst="parallelogram">
            <a:avLst>
              <a:gd name="adj" fmla="val 0"/>
            </a:avLst>
          </a:prstGeom>
          <a:ln w="28575">
            <a:solidFill>
              <a:schemeClr val="bg1"/>
            </a:solidFill>
          </a:ln>
        </p:spPr>
      </p:pic>
      <p:pic>
        <p:nvPicPr>
          <p:cNvPr id="1026" name="Picture 2" descr="logo">
            <a:extLst>
              <a:ext uri="{FF2B5EF4-FFF2-40B4-BE49-F238E27FC236}">
                <a16:creationId xmlns:a16="http://schemas.microsoft.com/office/drawing/2014/main" id="{F6971898-02EB-5AF4-960A-AA10C512694D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22312" y="412935"/>
            <a:ext cx="3351404" cy="18790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4" descr="unibg">
            <a:extLst>
              <a:ext uri="{FF2B5EF4-FFF2-40B4-BE49-F238E27FC236}">
                <a16:creationId xmlns:a16="http://schemas.microsoft.com/office/drawing/2014/main" id="{96435B20-5DA2-4422-F884-FEC0427D0A33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350" b="15731"/>
          <a:stretch/>
        </p:blipFill>
        <p:spPr bwMode="auto">
          <a:xfrm>
            <a:off x="4733657" y="327171"/>
            <a:ext cx="2917007" cy="10781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ome | M4DConf 2025">
            <a:extLst>
              <a:ext uri="{FF2B5EF4-FFF2-40B4-BE49-F238E27FC236}">
                <a16:creationId xmlns:a16="http://schemas.microsoft.com/office/drawing/2014/main" id="{CD2600F0-67FF-492C-9484-1A8B498C9E0D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5540" y="327171"/>
            <a:ext cx="775851" cy="10711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9377689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Title of the Presentation - First and Last Name of Presenter</a:t>
            </a: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>
          <a:xfrm>
            <a:off x="10068674" y="6356350"/>
            <a:ext cx="1285126" cy="365125"/>
          </a:xfrm>
          <a:prstGeom prst="rect">
            <a:avLst/>
          </a:prstGeom>
        </p:spPr>
        <p:txBody>
          <a:bodyPr/>
          <a:lstStyle/>
          <a:p>
            <a:fld id="{40EB86C1-19C0-4C1B-9696-E4522CD7FDE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2738981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Title of the Presentation - First and Last Name of Presenter</a:t>
            </a: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>
          <a:xfrm>
            <a:off x="10068674" y="6356350"/>
            <a:ext cx="1285126" cy="365125"/>
          </a:xfrm>
          <a:prstGeom prst="rect">
            <a:avLst/>
          </a:prstGeom>
        </p:spPr>
        <p:txBody>
          <a:bodyPr/>
          <a:lstStyle/>
          <a:p>
            <a:fld id="{40EB86C1-19C0-4C1B-9696-E4522CD7FDE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6839468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/>
          <p:cNvPicPr>
            <a:picLocks noChangeAspect="1"/>
          </p:cNvPicPr>
          <p:nvPr userDrawn="1"/>
        </p:nvPicPr>
        <p:blipFill rotWithShape="1">
          <a:blip r:embed="rId2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90" t="5060"/>
          <a:stretch/>
        </p:blipFill>
        <p:spPr>
          <a:xfrm>
            <a:off x="-1" y="6322174"/>
            <a:ext cx="12192000" cy="546100"/>
          </a:xfrm>
          <a:prstGeom prst="rect">
            <a:avLst/>
          </a:prstGeom>
        </p:spPr>
      </p:pic>
      <p:sp>
        <p:nvSpPr>
          <p:cNvPr id="8" name="Rettangolo 7"/>
          <p:cNvSpPr/>
          <p:nvPr userDrawn="1"/>
        </p:nvSpPr>
        <p:spPr>
          <a:xfrm>
            <a:off x="838200" y="892630"/>
            <a:ext cx="10515599" cy="27214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5" name="Google Shape;27;p8">
            <a:extLst>
              <a:ext uri="{FF2B5EF4-FFF2-40B4-BE49-F238E27FC236}">
                <a16:creationId xmlns:a16="http://schemas.microsoft.com/office/drawing/2014/main" id="{89C18F8F-3A22-F517-8824-06D8A0D0B754}"/>
              </a:ext>
            </a:extLst>
          </p:cNvPr>
          <p:cNvSpPr/>
          <p:nvPr userDrawn="1"/>
        </p:nvSpPr>
        <p:spPr>
          <a:xfrm>
            <a:off x="0" y="0"/>
            <a:ext cx="2947595" cy="6311900"/>
          </a:xfrm>
          <a:prstGeom prst="parallelogram">
            <a:avLst>
              <a:gd name="adj" fmla="val 0"/>
            </a:avLst>
          </a:prstGeom>
          <a:solidFill>
            <a:schemeClr val="accent6">
              <a:lumMod val="75000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" name="Google Shape;27;p8">
            <a:extLst>
              <a:ext uri="{FF2B5EF4-FFF2-40B4-BE49-F238E27FC236}">
                <a16:creationId xmlns:a16="http://schemas.microsoft.com/office/drawing/2014/main" id="{8913E526-C944-7761-A8FC-8EBE4512260B}"/>
              </a:ext>
            </a:extLst>
          </p:cNvPr>
          <p:cNvSpPr/>
          <p:nvPr userDrawn="1"/>
        </p:nvSpPr>
        <p:spPr>
          <a:xfrm>
            <a:off x="332509" y="257696"/>
            <a:ext cx="2761136" cy="6054204"/>
          </a:xfrm>
          <a:prstGeom prst="parallelogram">
            <a:avLst>
              <a:gd name="adj" fmla="val 0"/>
            </a:avLst>
          </a:prstGeom>
          <a:solidFill>
            <a:schemeClr val="bg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>
                <a:solidFill>
                  <a:schemeClr val="tx2"/>
                </a:solidFill>
                <a:latin typeface="+mn-lt"/>
              </a:defRPr>
            </a:lvl1pPr>
          </a:lstStyle>
          <a:p>
            <a:r>
              <a:rPr lang="it-IT" dirty="0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it-IT" dirty="0"/>
              <a:t>Modificagli stili del testo dello schema</a:t>
            </a:r>
          </a:p>
          <a:p>
            <a:pPr lvl="1"/>
            <a:r>
              <a:rPr lang="it-IT" dirty="0"/>
              <a:t>Secondo livello</a:t>
            </a:r>
          </a:p>
          <a:p>
            <a:pPr lvl="2"/>
            <a:r>
              <a:rPr lang="it-IT" dirty="0"/>
              <a:t>Terzo livello</a:t>
            </a:r>
          </a:p>
          <a:p>
            <a:pPr lvl="3"/>
            <a:r>
              <a:rPr lang="it-IT" dirty="0"/>
              <a:t>Quarto livello</a:t>
            </a:r>
          </a:p>
          <a:p>
            <a:pPr lvl="4"/>
            <a:r>
              <a:rPr lang="it-IT" dirty="0"/>
              <a:t>Quinto livello</a:t>
            </a:r>
          </a:p>
        </p:txBody>
      </p:sp>
      <p:sp>
        <p:nvSpPr>
          <p:cNvPr id="11" name="Google Shape;27;p8">
            <a:extLst>
              <a:ext uri="{FF2B5EF4-FFF2-40B4-BE49-F238E27FC236}">
                <a16:creationId xmlns:a16="http://schemas.microsoft.com/office/drawing/2014/main" id="{8918F4ED-F7CB-1DD7-4401-9848DCE308EB}"/>
              </a:ext>
            </a:extLst>
          </p:cNvPr>
          <p:cNvSpPr/>
          <p:nvPr userDrawn="1"/>
        </p:nvSpPr>
        <p:spPr>
          <a:xfrm>
            <a:off x="11859490" y="0"/>
            <a:ext cx="332509" cy="1690688"/>
          </a:xfrm>
          <a:prstGeom prst="parallelogram">
            <a:avLst>
              <a:gd name="adj" fmla="val 0"/>
            </a:avLst>
          </a:prstGeom>
          <a:solidFill>
            <a:srgbClr val="C00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" name="Segnaposto piè di pagina 4">
            <a:extLst>
              <a:ext uri="{FF2B5EF4-FFF2-40B4-BE49-F238E27FC236}">
                <a16:creationId xmlns:a16="http://schemas.microsoft.com/office/drawing/2014/main" id="{607FD446-F020-CBED-F241-2D042E1D474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38199" y="6356350"/>
            <a:ext cx="945131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pPr algn="l"/>
            <a:r>
              <a:rPr lang="it-IT" i="1" dirty="0"/>
              <a:t>Title of the Presentation </a:t>
            </a:r>
            <a:r>
              <a:rPr lang="it-IT" dirty="0"/>
              <a:t>- First and Last Name of </a:t>
            </a:r>
            <a:r>
              <a:rPr lang="it-IT" dirty="0" err="1"/>
              <a:t>Presenter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42516245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27;p8">
            <a:extLst>
              <a:ext uri="{FF2B5EF4-FFF2-40B4-BE49-F238E27FC236}">
                <a16:creationId xmlns:a16="http://schemas.microsoft.com/office/drawing/2014/main" id="{0E5EB222-C246-6876-86F1-3CEC9AE28259}"/>
              </a:ext>
            </a:extLst>
          </p:cNvPr>
          <p:cNvSpPr/>
          <p:nvPr userDrawn="1"/>
        </p:nvSpPr>
        <p:spPr>
          <a:xfrm>
            <a:off x="9781309" y="-4362"/>
            <a:ext cx="2410691" cy="6858000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" name="Google Shape;27;p8">
            <a:extLst>
              <a:ext uri="{FF2B5EF4-FFF2-40B4-BE49-F238E27FC236}">
                <a16:creationId xmlns:a16="http://schemas.microsoft.com/office/drawing/2014/main" id="{7500D1B3-ADFB-106B-7C28-D53837829195}"/>
              </a:ext>
            </a:extLst>
          </p:cNvPr>
          <p:cNvSpPr/>
          <p:nvPr userDrawn="1"/>
        </p:nvSpPr>
        <p:spPr>
          <a:xfrm>
            <a:off x="9112936" y="272463"/>
            <a:ext cx="2796639" cy="658553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3445844" y="3948113"/>
            <a:ext cx="7968286" cy="1871662"/>
          </a:xfrm>
        </p:spPr>
        <p:txBody>
          <a:bodyPr anchor="ctr"/>
          <a:lstStyle>
            <a:lvl1pPr algn="r">
              <a:defRPr sz="6000" b="1">
                <a:solidFill>
                  <a:schemeClr val="tx2"/>
                </a:solidFill>
                <a:latin typeface="+mn-lt"/>
              </a:defRPr>
            </a:lvl1pPr>
          </a:lstStyle>
          <a:p>
            <a:r>
              <a:rPr lang="it-IT" dirty="0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3445844" y="3251189"/>
            <a:ext cx="7968285" cy="635000"/>
          </a:xfrm>
        </p:spPr>
        <p:txBody>
          <a:bodyPr anchor="ctr"/>
          <a:lstStyle>
            <a:lvl1pPr marL="0" indent="0" algn="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dirty="0"/>
              <a:t>Modifica gli stili del testo dello schema</a:t>
            </a:r>
          </a:p>
        </p:txBody>
      </p:sp>
      <p:cxnSp>
        <p:nvCxnSpPr>
          <p:cNvPr id="24" name="Connettore 1 23">
            <a:extLst>
              <a:ext uri="{FF2B5EF4-FFF2-40B4-BE49-F238E27FC236}">
                <a16:creationId xmlns:a16="http://schemas.microsoft.com/office/drawing/2014/main" id="{3507021E-E61B-9D98-6684-79672367250E}"/>
              </a:ext>
            </a:extLst>
          </p:cNvPr>
          <p:cNvCxnSpPr>
            <a:cxnSpLocks/>
          </p:cNvCxnSpPr>
          <p:nvPr userDrawn="1"/>
        </p:nvCxnSpPr>
        <p:spPr>
          <a:xfrm>
            <a:off x="4352031" y="3924277"/>
            <a:ext cx="7062098" cy="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Google Shape;27;p8">
            <a:extLst>
              <a:ext uri="{FF2B5EF4-FFF2-40B4-BE49-F238E27FC236}">
                <a16:creationId xmlns:a16="http://schemas.microsoft.com/office/drawing/2014/main" id="{DDE949BC-05A0-FA00-49AF-8B5EACA45EF6}"/>
              </a:ext>
            </a:extLst>
          </p:cNvPr>
          <p:cNvSpPr/>
          <p:nvPr userDrawn="1"/>
        </p:nvSpPr>
        <p:spPr>
          <a:xfrm>
            <a:off x="8122312" y="-4362"/>
            <a:ext cx="3976923" cy="276825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" name="Google Shape;27;p8">
            <a:extLst>
              <a:ext uri="{FF2B5EF4-FFF2-40B4-BE49-F238E27FC236}">
                <a16:creationId xmlns:a16="http://schemas.microsoft.com/office/drawing/2014/main" id="{3C27DC46-A078-377F-BC0E-90D2B8391590}"/>
              </a:ext>
            </a:extLst>
          </p:cNvPr>
          <p:cNvSpPr/>
          <p:nvPr userDrawn="1"/>
        </p:nvSpPr>
        <p:spPr>
          <a:xfrm>
            <a:off x="0" y="0"/>
            <a:ext cx="2947595" cy="6858000"/>
          </a:xfrm>
          <a:prstGeom prst="parallelogram">
            <a:avLst>
              <a:gd name="adj" fmla="val 0"/>
            </a:avLst>
          </a:prstGeom>
          <a:solidFill>
            <a:schemeClr val="accent6">
              <a:lumMod val="75000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8" name="Immagine 17">
            <a:extLst>
              <a:ext uri="{FF2B5EF4-FFF2-40B4-BE49-F238E27FC236}">
                <a16:creationId xmlns:a16="http://schemas.microsoft.com/office/drawing/2014/main" id="{66C290D8-B869-2529-3CE5-1E7B819E0B8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746"/>
          <a:stretch/>
        </p:blipFill>
        <p:spPr>
          <a:xfrm>
            <a:off x="284444" y="2512092"/>
            <a:ext cx="2985980" cy="1976437"/>
          </a:xfrm>
          <a:prstGeom prst="parallelogram">
            <a:avLst>
              <a:gd name="adj" fmla="val 0"/>
            </a:avLst>
          </a:prstGeom>
          <a:ln w="28575">
            <a:solidFill>
              <a:schemeClr val="bg1"/>
            </a:solidFill>
          </a:ln>
        </p:spPr>
      </p:pic>
      <p:pic>
        <p:nvPicPr>
          <p:cNvPr id="19" name="Immagine 18">
            <a:extLst>
              <a:ext uri="{FF2B5EF4-FFF2-40B4-BE49-F238E27FC236}">
                <a16:creationId xmlns:a16="http://schemas.microsoft.com/office/drawing/2014/main" id="{07502AEB-51C7-923C-CEE5-888D6AD35AB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806"/>
          <a:stretch/>
        </p:blipFill>
        <p:spPr>
          <a:xfrm>
            <a:off x="282425" y="320230"/>
            <a:ext cx="2987999" cy="1976437"/>
          </a:xfrm>
          <a:prstGeom prst="parallelogram">
            <a:avLst>
              <a:gd name="adj" fmla="val 0"/>
            </a:avLst>
          </a:prstGeom>
          <a:ln w="28575">
            <a:solidFill>
              <a:schemeClr val="bg1"/>
            </a:solidFill>
          </a:ln>
        </p:spPr>
      </p:pic>
      <p:pic>
        <p:nvPicPr>
          <p:cNvPr id="20" name="Immagine 19">
            <a:extLst>
              <a:ext uri="{FF2B5EF4-FFF2-40B4-BE49-F238E27FC236}">
                <a16:creationId xmlns:a16="http://schemas.microsoft.com/office/drawing/2014/main" id="{48068C5B-90E9-533E-AFC8-47D94BEA5A3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3054"/>
          <a:stretch/>
        </p:blipFill>
        <p:spPr>
          <a:xfrm>
            <a:off x="284445" y="4703954"/>
            <a:ext cx="2985979" cy="1947137"/>
          </a:xfrm>
          <a:prstGeom prst="parallelogram">
            <a:avLst>
              <a:gd name="adj" fmla="val 0"/>
            </a:avLst>
          </a:prstGeom>
          <a:ln w="28575">
            <a:solidFill>
              <a:schemeClr val="bg1"/>
            </a:solidFill>
          </a:ln>
        </p:spPr>
      </p:pic>
      <p:pic>
        <p:nvPicPr>
          <p:cNvPr id="21" name="Picture 2" descr="logo">
            <a:extLst>
              <a:ext uri="{FF2B5EF4-FFF2-40B4-BE49-F238E27FC236}">
                <a16:creationId xmlns:a16="http://schemas.microsoft.com/office/drawing/2014/main" id="{0D662707-ABFB-96B7-46BE-A4E3ED154E61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22312" y="412935"/>
            <a:ext cx="3351404" cy="18790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4" descr="unibg">
            <a:extLst>
              <a:ext uri="{FF2B5EF4-FFF2-40B4-BE49-F238E27FC236}">
                <a16:creationId xmlns:a16="http://schemas.microsoft.com/office/drawing/2014/main" id="{22454919-A148-A925-0C85-E2F20BF18948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350" b="15731"/>
          <a:stretch/>
        </p:blipFill>
        <p:spPr bwMode="auto">
          <a:xfrm>
            <a:off x="4733657" y="327171"/>
            <a:ext cx="2917007" cy="10781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6" descr="Home | M4DConf 2025">
            <a:extLst>
              <a:ext uri="{FF2B5EF4-FFF2-40B4-BE49-F238E27FC236}">
                <a16:creationId xmlns:a16="http://schemas.microsoft.com/office/drawing/2014/main" id="{229CDC00-0E68-08C8-C167-899D434E9889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5540" y="327171"/>
            <a:ext cx="775851" cy="10711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66262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Title of the Presentation - First and Last Name of Presenter</a:t>
            </a:r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>
          <a:xfrm>
            <a:off x="10068674" y="6356350"/>
            <a:ext cx="1285126" cy="365125"/>
          </a:xfrm>
          <a:prstGeom prst="rect">
            <a:avLst/>
          </a:prstGeom>
        </p:spPr>
        <p:txBody>
          <a:bodyPr/>
          <a:lstStyle/>
          <a:p>
            <a:fld id="{40EB86C1-19C0-4C1B-9696-E4522CD7FDE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7449464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Title of the Presentation - First and Last Name of Presenter</a:t>
            </a:r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>
          <a:xfrm>
            <a:off x="10068674" y="6356350"/>
            <a:ext cx="1285126" cy="365125"/>
          </a:xfrm>
          <a:prstGeom prst="rect">
            <a:avLst/>
          </a:prstGeom>
        </p:spPr>
        <p:txBody>
          <a:bodyPr/>
          <a:lstStyle/>
          <a:p>
            <a:fld id="{40EB86C1-19C0-4C1B-9696-E4522CD7FDE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2844871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Title of the Presentation - First and Last Name of Presenter</a:t>
            </a:r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>
          <a:xfrm>
            <a:off x="10068674" y="6356350"/>
            <a:ext cx="1285126" cy="365125"/>
          </a:xfrm>
          <a:prstGeom prst="rect">
            <a:avLst/>
          </a:prstGeom>
        </p:spPr>
        <p:txBody>
          <a:bodyPr/>
          <a:lstStyle/>
          <a:p>
            <a:fld id="{40EB86C1-19C0-4C1B-9696-E4522CD7FDE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6055024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Title of the Presentation - First and Last Name of Presenter</a:t>
            </a: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>
          <a:xfrm>
            <a:off x="10068674" y="6356350"/>
            <a:ext cx="1285126" cy="365125"/>
          </a:xfrm>
          <a:prstGeom prst="rect">
            <a:avLst/>
          </a:prstGeom>
        </p:spPr>
        <p:txBody>
          <a:bodyPr/>
          <a:lstStyle/>
          <a:p>
            <a:fld id="{40EB86C1-19C0-4C1B-9696-E4522CD7FDE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2335108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Title of the Presentation - First and Last Name of Presenter</a:t>
            </a:r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>
          <a:xfrm>
            <a:off x="10068674" y="6356350"/>
            <a:ext cx="1285126" cy="365125"/>
          </a:xfrm>
          <a:prstGeom prst="rect">
            <a:avLst/>
          </a:prstGeom>
        </p:spPr>
        <p:txBody>
          <a:bodyPr/>
          <a:lstStyle/>
          <a:p>
            <a:fld id="{40EB86C1-19C0-4C1B-9696-E4522CD7FDE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4880426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Title of the Presentation - First and Last Name of Presenter</a:t>
            </a:r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>
          <a:xfrm>
            <a:off x="10068674" y="6356350"/>
            <a:ext cx="1285126" cy="365125"/>
          </a:xfrm>
          <a:prstGeom prst="rect">
            <a:avLst/>
          </a:prstGeom>
        </p:spPr>
        <p:txBody>
          <a:bodyPr/>
          <a:lstStyle/>
          <a:p>
            <a:fld id="{40EB86C1-19C0-4C1B-9696-E4522CD7FDE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0171548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838199" y="6356350"/>
            <a:ext cx="105155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it-IT" dirty="0"/>
              <a:t>Title of the Presentation - First and Last Name of </a:t>
            </a:r>
            <a:r>
              <a:rPr lang="it-IT" dirty="0" err="1"/>
              <a:t>Presenter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42534468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it-IT" dirty="0"/>
              <a:t>Presentation Title Here</a:t>
            </a: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it-IT" dirty="0"/>
              <a:t>First Author, </a:t>
            </a:r>
            <a:r>
              <a:rPr lang="it-IT" i="1" dirty="0" err="1"/>
              <a:t>Affiliation</a:t>
            </a:r>
            <a:r>
              <a:rPr lang="it-IT" i="1" dirty="0"/>
              <a:t>, Country</a:t>
            </a:r>
          </a:p>
          <a:p>
            <a:r>
              <a:rPr lang="it-IT" dirty="0"/>
              <a:t>Second Author, </a:t>
            </a:r>
            <a:r>
              <a:rPr lang="it-IT" i="1" dirty="0" err="1"/>
              <a:t>Affiliation</a:t>
            </a:r>
            <a:r>
              <a:rPr lang="it-IT" i="1" dirty="0"/>
              <a:t>, Country</a:t>
            </a:r>
          </a:p>
        </p:txBody>
      </p:sp>
    </p:spTree>
    <p:extLst>
      <p:ext uri="{BB962C8B-B14F-4D97-AF65-F5344CB8AC3E}">
        <p14:creationId xmlns:p14="http://schemas.microsoft.com/office/powerpoint/2010/main" val="210950548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contenuto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3" name="Tito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Slide Title Here</a:t>
            </a:r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76165EA4-228E-1B9F-BE3B-CD210E3D2ED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algn="l"/>
            <a:r>
              <a:rPr lang="it-IT" i="1"/>
              <a:t>Title of the Presentation </a:t>
            </a:r>
            <a:r>
              <a:rPr lang="it-IT"/>
              <a:t>- First and Last Name of Presenter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40306243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SECTION NAME HERE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dirty="0"/>
              <a:t>SECTION 1</a:t>
            </a:r>
          </a:p>
        </p:txBody>
      </p:sp>
    </p:spTree>
    <p:extLst>
      <p:ext uri="{BB962C8B-B14F-4D97-AF65-F5344CB8AC3E}">
        <p14:creationId xmlns:p14="http://schemas.microsoft.com/office/powerpoint/2010/main" val="402286883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contenuto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3" name="Tito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C7794620-D905-B021-B605-56B369ECEE7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algn="l"/>
            <a:r>
              <a:rPr lang="it-IT" i="1"/>
              <a:t>Title of the Presentation </a:t>
            </a:r>
            <a:r>
              <a:rPr lang="it-IT"/>
              <a:t>- First and Last Name of Presenter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920696108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248</TotalTime>
  <Words>45</Words>
  <Application>Microsoft Macintosh PowerPoint</Application>
  <PresentationFormat>Widescreen</PresentationFormat>
  <Paragraphs>8</Paragraphs>
  <Slides>4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3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4</vt:i4>
      </vt:variant>
    </vt:vector>
  </HeadingPairs>
  <TitlesOfParts>
    <vt:vector size="8" baseType="lpstr">
      <vt:lpstr>Calibri Light</vt:lpstr>
      <vt:lpstr>Arial</vt:lpstr>
      <vt:lpstr>Calibri</vt:lpstr>
      <vt:lpstr>Tema di Office</vt:lpstr>
      <vt:lpstr>Presentation Title Here</vt:lpstr>
      <vt:lpstr>Slide Title Here</vt:lpstr>
      <vt:lpstr>SECTION NAME HERE</vt:lpstr>
      <vt:lpstr>Presentazione standard di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Gianluca Mazzilli</dc:creator>
  <cp:lastModifiedBy>Gianluca Mazzilli</cp:lastModifiedBy>
  <cp:revision>30</cp:revision>
  <dcterms:created xsi:type="dcterms:W3CDTF">2020-05-11T20:02:37Z</dcterms:created>
  <dcterms:modified xsi:type="dcterms:W3CDTF">2025-09-12T19:56:01Z</dcterms:modified>
</cp:coreProperties>
</file>