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0" d="100"/>
          <a:sy n="80" d="100"/>
        </p:scale>
        <p:origin x="727" y="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metroarcheo.com/ma2019/images/logoIMEKO1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25165" r="26293" b="3758"/>
          <a:stretch/>
        </p:blipFill>
        <p:spPr bwMode="auto">
          <a:xfrm>
            <a:off x="9499321" y="9526"/>
            <a:ext cx="2683158" cy="24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84" y="126079"/>
            <a:ext cx="5523455" cy="1932599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4" y="6228934"/>
            <a:ext cx="979626" cy="68574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29" y="6238429"/>
            <a:ext cx="3564489" cy="7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4" y="6228934"/>
            <a:ext cx="979626" cy="68574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29" y="6238429"/>
            <a:ext cx="3564489" cy="7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s://www.metroarcheo.com/ma2019/images/logoIMEKO1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25165" r="26293" b="3758"/>
          <a:stretch/>
        </p:blipFill>
        <p:spPr bwMode="auto">
          <a:xfrm>
            <a:off x="9499321" y="9526"/>
            <a:ext cx="2683158" cy="244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4" y="6228934"/>
            <a:ext cx="979626" cy="6857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29" y="6238429"/>
            <a:ext cx="3564489" cy="74818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84" y="126079"/>
            <a:ext cx="5523455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23</cp:revision>
  <dcterms:created xsi:type="dcterms:W3CDTF">2020-05-11T20:02:37Z</dcterms:created>
  <dcterms:modified xsi:type="dcterms:W3CDTF">2022-10-06T20:22:14Z</dcterms:modified>
</cp:coreProperties>
</file>