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sldIdLst>
    <p:sldId id="256" r:id="rId2"/>
    <p:sldId id="257" r:id="rId3"/>
    <p:sldId id="258" r:id="rId4"/>
  </p:sldIdLst>
  <p:sldSz cx="12192000" cy="6858000"/>
  <p:notesSz cx="6858000" cy="9144000"/>
  <p:embeddedFontLst>
    <p:embeddedFont>
      <p:font typeface="Book Antiqua" panose="02040602050305030304" pitchFamily="18" charset="0"/>
      <p:regular r:id="rId6"/>
      <p:bold r:id="rId7"/>
      <p:italic r:id="rId8"/>
      <p:bold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200"/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682BE-9238-4983-AB62-6DB9C1A63572}" type="datetimeFigureOut">
              <a:rPr lang="it-IT" smtClean="0"/>
              <a:t>07/10/2020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5A55B-F0AE-435C-B842-BF40A8E470D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29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1079" y="-2660607"/>
            <a:ext cx="6880313" cy="12201527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 b="34134"/>
          <a:stretch/>
        </p:blipFill>
        <p:spPr>
          <a:xfrm>
            <a:off x="62507" y="2661445"/>
            <a:ext cx="12057456" cy="417750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614"/>
          <a:stretch/>
        </p:blipFill>
        <p:spPr>
          <a:xfrm>
            <a:off x="9759646" y="-1192573"/>
            <a:ext cx="2432353" cy="4898096"/>
          </a:xfrm>
          <a:prstGeom prst="rect">
            <a:avLst/>
          </a:prstGeom>
        </p:spPr>
      </p:pic>
      <p:sp>
        <p:nvSpPr>
          <p:cNvPr id="15" name="Rettangolo 14"/>
          <p:cNvSpPr/>
          <p:nvPr userDrawn="1"/>
        </p:nvSpPr>
        <p:spPr>
          <a:xfrm>
            <a:off x="1622425" y="5295745"/>
            <a:ext cx="10488386" cy="1500845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 userDrawn="1"/>
        </p:nvSpPr>
        <p:spPr>
          <a:xfrm>
            <a:off x="1622425" y="3304372"/>
            <a:ext cx="10488386" cy="1924821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670050" y="3361994"/>
            <a:ext cx="10388599" cy="1774672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70051" y="5354516"/>
            <a:ext cx="10388598" cy="135499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>
                    <a:lumMod val="9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11" name="CasellaDiTesto 10"/>
          <p:cNvSpPr txBox="1"/>
          <p:nvPr userDrawn="1"/>
        </p:nvSpPr>
        <p:spPr>
          <a:xfrm>
            <a:off x="394756" y="1651273"/>
            <a:ext cx="4674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0" dirty="0">
                <a:solidFill>
                  <a:srgbClr val="C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 panose="020B0604020202020204" pitchFamily="34" charset="0"/>
              </a:rPr>
              <a:t>MetroArchaeo2020</a:t>
            </a:r>
          </a:p>
        </p:txBody>
      </p:sp>
      <p:sp>
        <p:nvSpPr>
          <p:cNvPr id="26" name="Rettangolo 25"/>
          <p:cNvSpPr/>
          <p:nvPr userDrawn="1"/>
        </p:nvSpPr>
        <p:spPr>
          <a:xfrm>
            <a:off x="-9528" y="134770"/>
            <a:ext cx="8378828" cy="50972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 userDrawn="1"/>
        </p:nvSpPr>
        <p:spPr>
          <a:xfrm>
            <a:off x="127906" y="91226"/>
            <a:ext cx="8304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spc="100" dirty="0">
                <a:solidFill>
                  <a:srgbClr val="C00000"/>
                </a:solidFill>
                <a:latin typeface="Book Antiqua" panose="02040602050305030304" pitchFamily="18" charset="0"/>
              </a:rPr>
              <a:t>IMEKO TC-4 International Conference on</a:t>
            </a:r>
            <a:endParaRPr lang="it-IT" sz="4000" spc="1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28" name="Rettangolo 27"/>
          <p:cNvSpPr/>
          <p:nvPr userDrawn="1"/>
        </p:nvSpPr>
        <p:spPr>
          <a:xfrm>
            <a:off x="-9528" y="676000"/>
            <a:ext cx="8378828" cy="101017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 userDrawn="1"/>
        </p:nvSpPr>
        <p:spPr>
          <a:xfrm>
            <a:off x="127906" y="644494"/>
            <a:ext cx="7727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spc="1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</a:rPr>
              <a:t>METROLOGY FOR ARCHAEOLOGY AND CULTURAL HERITAGE</a:t>
            </a:r>
            <a:endParaRPr lang="it-IT" sz="4000" spc="100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CasellaDiTesto 29"/>
          <p:cNvSpPr txBox="1"/>
          <p:nvPr userDrawn="1"/>
        </p:nvSpPr>
        <p:spPr>
          <a:xfrm>
            <a:off x="5309506" y="1693781"/>
            <a:ext cx="321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spc="100" dirty="0">
                <a:solidFill>
                  <a:srgbClr val="C00000"/>
                </a:solidFill>
                <a:latin typeface="Book Antiqua" panose="02040602050305030304" pitchFamily="18" charset="0"/>
              </a:rPr>
              <a:t>VIRTUAL CONFERENCE</a:t>
            </a:r>
            <a:endParaRPr lang="it-IT" sz="2400" spc="100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1" name="CasellaDiTesto 30"/>
          <p:cNvSpPr txBox="1"/>
          <p:nvPr userDrawn="1"/>
        </p:nvSpPr>
        <p:spPr>
          <a:xfrm>
            <a:off x="5309506" y="1898213"/>
            <a:ext cx="32121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kern="1200" spc="100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OCTOBER 22-24, 2020</a:t>
            </a:r>
          </a:p>
        </p:txBody>
      </p:sp>
    </p:spTree>
    <p:extLst>
      <p:ext uri="{BB962C8B-B14F-4D97-AF65-F5344CB8AC3E}">
        <p14:creationId xmlns:p14="http://schemas.microsoft.com/office/powerpoint/2010/main" val="178077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IMEKO INTERNATIONAL CONFERENCE ON METROLOGY FOR ARCHAEOLOGY AND CULTURAL HERITAGE - Virtual Conference - 22-24 October 2020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57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IMEKO INTERNATIONAL CONFERENCE ON METROLOGY FOR ARCHAEOLOGY AND CULTURAL HERITAGE - Virtual Conference - 22-24 October 2020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37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 userDrawn="1"/>
        </p:nvSpPr>
        <p:spPr>
          <a:xfrm>
            <a:off x="43994" y="48986"/>
            <a:ext cx="12148006" cy="6809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 11"/>
          <p:cNvSpPr/>
          <p:nvPr userDrawn="1"/>
        </p:nvSpPr>
        <p:spPr>
          <a:xfrm>
            <a:off x="2214032" y="6504215"/>
            <a:ext cx="9977967" cy="271689"/>
          </a:xfrm>
          <a:custGeom>
            <a:avLst/>
            <a:gdLst>
              <a:gd name="connsiteX0" fmla="*/ 0 w 10580914"/>
              <a:gd name="connsiteY0" fmla="*/ 0 h 277586"/>
              <a:gd name="connsiteX1" fmla="*/ 10580914 w 10580914"/>
              <a:gd name="connsiteY1" fmla="*/ 0 h 277586"/>
              <a:gd name="connsiteX2" fmla="*/ 10580914 w 10580914"/>
              <a:gd name="connsiteY2" fmla="*/ 277586 h 277586"/>
              <a:gd name="connsiteX3" fmla="*/ 163286 w 10580914"/>
              <a:gd name="connsiteY3" fmla="*/ 277586 h 277586"/>
              <a:gd name="connsiteX4" fmla="*/ 0 w 10580914"/>
              <a:gd name="connsiteY4" fmla="*/ 0 h 27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0914" h="277586">
                <a:moveTo>
                  <a:pt x="0" y="0"/>
                </a:moveTo>
                <a:lnTo>
                  <a:pt x="10580914" y="0"/>
                </a:lnTo>
                <a:lnTo>
                  <a:pt x="10580914" y="277586"/>
                </a:lnTo>
                <a:lnTo>
                  <a:pt x="163286" y="27758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429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417989" y="6504216"/>
            <a:ext cx="9650186" cy="271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IMEKO INTERNATIONAL CONFERENCE ON METROLOGY FOR ARCHAEOLOGY AND CULTURAL HERITAGE - Virtual Conference - 22-24 October 2020</a:t>
            </a:r>
            <a:endParaRPr lang="it-IT" dirty="0"/>
          </a:p>
        </p:txBody>
      </p:sp>
      <p:cxnSp>
        <p:nvCxnSpPr>
          <p:cNvPr id="7" name="Connettore 4 6"/>
          <p:cNvCxnSpPr/>
          <p:nvPr userDrawn="1"/>
        </p:nvCxnSpPr>
        <p:spPr>
          <a:xfrm rot="10800000" flipV="1">
            <a:off x="419100" y="1027906"/>
            <a:ext cx="419100" cy="5830093"/>
          </a:xfrm>
          <a:prstGeom prst="bentConnector2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 userDrawn="1"/>
        </p:nvCxnSpPr>
        <p:spPr>
          <a:xfrm flipV="1">
            <a:off x="11353800" y="1027906"/>
            <a:ext cx="838200" cy="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650" y="6443801"/>
            <a:ext cx="1278088" cy="39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6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IMEKO INTERNATIONAL CONFERENCE ON METROLOGY FOR ARCHAEOLOGY AND CULTURAL HERITAGE - Virtual Conference - 22-24 October 2020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58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IMEKO INTERNATIONAL CONFERENCE ON METROLOGY FOR ARCHAEOLOGY AND CULTURAL HERITAGE - Virtual Conference - 22-24 October 2020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74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IMEKO INTERNATIONAL CONFERENCE ON METROLOGY FOR ARCHAEOLOGY AND CULTURAL HERITAGE - Virtual Conference - 22-24 October 2020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09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IMEKO INTERNATIONAL CONFERENCE ON METROLOGY FOR ARCHAEOLOGY AND CULTURAL HERITAGE - Virtual Conference - 22-24 October 2020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12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IMEKO INTERNATIONAL CONFERENCE ON METROLOGY FOR ARCHAEOLOGY AND CULTURAL HERITAGE - Virtual Conference - 22-24 October 2020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39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IMEKO INTERNATIONAL CONFERENCE ON METROLOGY FOR ARCHAEOLOGY AND CULTURAL HERITAGE - Virtual Conference - 22-24 October 2020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188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IMEKO INTERNATIONAL CONFERENCE ON METROLOGY FOR ARCHAEOLOGY AND CULTURAL HERITAGE - Virtual Conference - 22-24 October 2020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FB5EE-04E5-4C08-8185-009B3DC7D6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508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703614" y="6356350"/>
            <a:ext cx="96501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IMEKO INTERNATIONAL CONFERENCE ON METROLOGY FOR ARCHAEOLOGY AND CULTURAL HERITAGE - Virtual Conference - 22-24 October 2020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54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/>
              <a:t>MetroArchaeo</a:t>
            </a:r>
            <a:r>
              <a:rPr lang="it-IT" dirty="0"/>
              <a:t> 2020 - Title of the Presentation Here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First Author, </a:t>
            </a:r>
            <a:r>
              <a:rPr lang="it-IT" i="1" dirty="0" err="1"/>
              <a:t>Affiliation</a:t>
            </a:r>
            <a:r>
              <a:rPr lang="it-IT" i="1" dirty="0"/>
              <a:t>, Country</a:t>
            </a:r>
          </a:p>
          <a:p>
            <a:r>
              <a:rPr lang="it-IT" dirty="0"/>
              <a:t>Second Author, </a:t>
            </a:r>
            <a:r>
              <a:rPr lang="it-IT" i="1" dirty="0" err="1"/>
              <a:t>Affiliation</a:t>
            </a:r>
            <a:r>
              <a:rPr lang="it-IT" i="1" dirty="0"/>
              <a:t>, Country</a:t>
            </a:r>
          </a:p>
          <a:p>
            <a:r>
              <a:rPr lang="it-IT" dirty="0"/>
              <a:t>Third Author, </a:t>
            </a:r>
            <a:r>
              <a:rPr lang="it-IT" i="1" dirty="0" err="1"/>
              <a:t>Affiliation</a:t>
            </a:r>
            <a:r>
              <a:rPr lang="it-IT" i="1" dirty="0"/>
              <a:t>, Country</a:t>
            </a:r>
          </a:p>
        </p:txBody>
      </p:sp>
    </p:spTree>
    <p:extLst>
      <p:ext uri="{BB962C8B-B14F-4D97-AF65-F5344CB8AC3E}">
        <p14:creationId xmlns:p14="http://schemas.microsoft.com/office/powerpoint/2010/main" val="3888813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Title Goes Here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IMEKO INTERNATIONAL CONFERENCE ON METROLOGY FOR ARCHAEOLOGY AND CULTURAL HERITAGE - Virtual Conference - 22-24 October 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4632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IMEKO INTERNATIONAL CONFERENCE ON METROLOGY FOR ARCHAEOLOGY AND CULTURAL HERITAGE - Virtual Conference - 22-24 October 2020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19641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Office PowerPoint</Application>
  <PresentationFormat>Widescreen</PresentationFormat>
  <Paragraphs>7</Paragraphs>
  <Slides>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 Light</vt:lpstr>
      <vt:lpstr>Book Antiqua</vt:lpstr>
      <vt:lpstr>Calibri</vt:lpstr>
      <vt:lpstr>Tema di Office</vt:lpstr>
      <vt:lpstr>MetroArchaeo 2020 - Title of the Presentation Here</vt:lpstr>
      <vt:lpstr>Title Goes Here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Gianluca Mazzilli</dc:creator>
  <cp:lastModifiedBy>Gianluca Mazzilli</cp:lastModifiedBy>
  <cp:revision>13</cp:revision>
  <dcterms:created xsi:type="dcterms:W3CDTF">2020-08-04T13:24:22Z</dcterms:created>
  <dcterms:modified xsi:type="dcterms:W3CDTF">2020-10-07T20:12:30Z</dcterms:modified>
</cp:coreProperties>
</file>