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22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187DD-49E5-4040-84B5-67163708E37F}" type="datetimeFigureOut">
              <a:rPr lang="it-IT" smtClean="0"/>
              <a:t>28/09/26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607E-76E3-E44D-90A6-153D7DD513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016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6.jpg"/><Relationship Id="rId7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7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7;p8">
            <a:extLst>
              <a:ext uri="{FF2B5EF4-FFF2-40B4-BE49-F238E27FC236}">
                <a16:creationId xmlns:a16="http://schemas.microsoft.com/office/drawing/2014/main" id="{E86FE934-6442-20D9-F950-042CB68E3E28}"/>
              </a:ext>
            </a:extLst>
          </p:cNvPr>
          <p:cNvSpPr/>
          <p:nvPr userDrawn="1"/>
        </p:nvSpPr>
        <p:spPr>
          <a:xfrm>
            <a:off x="9781309" y="-4362"/>
            <a:ext cx="2410691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>
            <a:extLst>
              <a:ext uri="{FF2B5EF4-FFF2-40B4-BE49-F238E27FC236}">
                <a16:creationId xmlns:a16="http://schemas.microsoft.com/office/drawing/2014/main" id="{B27FC50E-A30C-A688-378C-8385558486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7;p8">
            <a:extLst>
              <a:ext uri="{FF2B5EF4-FFF2-40B4-BE49-F238E27FC236}">
                <a16:creationId xmlns:a16="http://schemas.microsoft.com/office/drawing/2014/main" id="{6169B105-5EC2-17FF-2BD0-2CBAD73ACC23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90875" y="2432463"/>
            <a:ext cx="8317731" cy="2152729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90875" y="4840146"/>
            <a:ext cx="8317730" cy="1492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882103CF-E423-F137-3A82-CFEFAE301292}"/>
              </a:ext>
            </a:extLst>
          </p:cNvPr>
          <p:cNvCxnSpPr/>
          <p:nvPr userDrawn="1"/>
        </p:nvCxnSpPr>
        <p:spPr>
          <a:xfrm>
            <a:off x="4352031" y="4675049"/>
            <a:ext cx="73565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7;p8">
            <a:extLst>
              <a:ext uri="{FF2B5EF4-FFF2-40B4-BE49-F238E27FC236}">
                <a16:creationId xmlns:a16="http://schemas.microsoft.com/office/drawing/2014/main" id="{FCECFE41-5F29-92C7-919A-2BE43053DA30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0" name="Picture 6" descr="Home | M4DConf 2025">
            <a:extLst>
              <a:ext uri="{FF2B5EF4-FFF2-40B4-BE49-F238E27FC236}">
                <a16:creationId xmlns:a16="http://schemas.microsoft.com/office/drawing/2014/main" id="{CD2600F0-67FF-492C-9484-1A8B498C9E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540" y="327171"/>
            <a:ext cx="620871" cy="85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F6268BF-CB9E-3831-E2E9-6BE11FA80A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312" y="437559"/>
            <a:ext cx="3335949" cy="1574964"/>
          </a:xfrm>
          <a:prstGeom prst="rect">
            <a:avLst/>
          </a:prstGeom>
        </p:spPr>
      </p:pic>
      <p:pic>
        <p:nvPicPr>
          <p:cNvPr id="7" name="Immagine 6" descr="UniBA">
            <a:extLst>
              <a:ext uri="{FF2B5EF4-FFF2-40B4-BE49-F238E27FC236}">
                <a16:creationId xmlns:a16="http://schemas.microsoft.com/office/drawing/2014/main" id="{E86A612F-E06E-9CF4-798E-6952EF741F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54900" y="269943"/>
            <a:ext cx="1714390" cy="857195"/>
          </a:xfrm>
          <a:prstGeom prst="rect">
            <a:avLst/>
          </a:prstGeom>
        </p:spPr>
      </p:pic>
      <p:pic>
        <p:nvPicPr>
          <p:cNvPr id="9" name="Immagine 8" descr="poliba">
            <a:extLst>
              <a:ext uri="{FF2B5EF4-FFF2-40B4-BE49-F238E27FC236}">
                <a16:creationId xmlns:a16="http://schemas.microsoft.com/office/drawing/2014/main" id="{F89A71A4-4F59-E51E-0A5D-7A7D7C82B75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76508" y="320230"/>
            <a:ext cx="1613816" cy="806908"/>
          </a:xfrm>
          <a:prstGeom prst="rect">
            <a:avLst/>
          </a:prstGeom>
        </p:spPr>
      </p:pic>
      <p:pic>
        <p:nvPicPr>
          <p:cNvPr id="11" name="Immagine 10" descr="Image">
            <a:extLst>
              <a:ext uri="{FF2B5EF4-FFF2-40B4-BE49-F238E27FC236}">
                <a16:creationId xmlns:a16="http://schemas.microsoft.com/office/drawing/2014/main" id="{D5F1737F-BC7B-48D7-AA6D-FB94935945B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b="14949"/>
          <a:stretch>
            <a:fillRect/>
          </a:stretch>
        </p:blipFill>
        <p:spPr>
          <a:xfrm>
            <a:off x="282425" y="437559"/>
            <a:ext cx="2952000" cy="1883039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2" name="Immagine 11" descr="Image">
            <a:extLst>
              <a:ext uri="{FF2B5EF4-FFF2-40B4-BE49-F238E27FC236}">
                <a16:creationId xmlns:a16="http://schemas.microsoft.com/office/drawing/2014/main" id="{FB9FD986-7EC2-CF02-E2F6-345B872F370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18629"/>
          <a:stretch>
            <a:fillRect/>
          </a:stretch>
        </p:blipFill>
        <p:spPr>
          <a:xfrm>
            <a:off x="282425" y="2608052"/>
            <a:ext cx="2952000" cy="1801549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4" name="Immagine 13" descr="Image">
            <a:extLst>
              <a:ext uri="{FF2B5EF4-FFF2-40B4-BE49-F238E27FC236}">
                <a16:creationId xmlns:a16="http://schemas.microsoft.com/office/drawing/2014/main" id="{2508A9E8-C643-4134-C7E7-E38C5437B2B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t="13054"/>
          <a:stretch>
            <a:fillRect/>
          </a:stretch>
        </p:blipFill>
        <p:spPr>
          <a:xfrm>
            <a:off x="282425" y="4699696"/>
            <a:ext cx="2952000" cy="1924980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9377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-1" y="6322174"/>
            <a:ext cx="12192000" cy="5461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89263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Google Shape;27;p8">
            <a:extLst>
              <a:ext uri="{FF2B5EF4-FFF2-40B4-BE49-F238E27FC236}">
                <a16:creationId xmlns:a16="http://schemas.microsoft.com/office/drawing/2014/main" id="{89C18F8F-3A22-F517-8824-06D8A0D0B754}"/>
              </a:ext>
            </a:extLst>
          </p:cNvPr>
          <p:cNvSpPr/>
          <p:nvPr userDrawn="1"/>
        </p:nvSpPr>
        <p:spPr>
          <a:xfrm>
            <a:off x="0" y="0"/>
            <a:ext cx="2947595" cy="63119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7;p8">
            <a:extLst>
              <a:ext uri="{FF2B5EF4-FFF2-40B4-BE49-F238E27FC236}">
                <a16:creationId xmlns:a16="http://schemas.microsoft.com/office/drawing/2014/main" id="{8913E526-C944-7761-A8FC-8EBE4512260B}"/>
              </a:ext>
            </a:extLst>
          </p:cNvPr>
          <p:cNvSpPr/>
          <p:nvPr userDrawn="1"/>
        </p:nvSpPr>
        <p:spPr>
          <a:xfrm>
            <a:off x="332509" y="257696"/>
            <a:ext cx="2761136" cy="6054204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8918F4ED-F7CB-1DD7-4401-9848DCE308EB}"/>
              </a:ext>
            </a:extLst>
          </p:cNvPr>
          <p:cNvSpPr/>
          <p:nvPr userDrawn="1"/>
        </p:nvSpPr>
        <p:spPr>
          <a:xfrm>
            <a:off x="11859490" y="0"/>
            <a:ext cx="332509" cy="1690688"/>
          </a:xfrm>
          <a:prstGeom prst="parallelogram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607FD446-F020-CBED-F241-2D042E1D47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9451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i="1" dirty="0"/>
              <a:t>Title of the Presentation </a:t>
            </a:r>
            <a:r>
              <a:rPr lang="it-IT" dirty="0"/>
              <a:t>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7;p8">
            <a:extLst>
              <a:ext uri="{FF2B5EF4-FFF2-40B4-BE49-F238E27FC236}">
                <a16:creationId xmlns:a16="http://schemas.microsoft.com/office/drawing/2014/main" id="{0E5EB222-C246-6876-86F1-3CEC9AE28259}"/>
              </a:ext>
            </a:extLst>
          </p:cNvPr>
          <p:cNvSpPr/>
          <p:nvPr userDrawn="1"/>
        </p:nvSpPr>
        <p:spPr>
          <a:xfrm>
            <a:off x="9781309" y="-4362"/>
            <a:ext cx="2410691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7;p8">
            <a:extLst>
              <a:ext uri="{FF2B5EF4-FFF2-40B4-BE49-F238E27FC236}">
                <a16:creationId xmlns:a16="http://schemas.microsoft.com/office/drawing/2014/main" id="{7500D1B3-ADFB-106B-7C28-D53837829195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45844" y="3948113"/>
            <a:ext cx="7968286" cy="1871662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45844" y="3251189"/>
            <a:ext cx="7968285" cy="635000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507021E-E61B-9D98-6684-79672367250E}"/>
              </a:ext>
            </a:extLst>
          </p:cNvPr>
          <p:cNvCxnSpPr>
            <a:cxnSpLocks/>
          </p:cNvCxnSpPr>
          <p:nvPr userDrawn="1"/>
        </p:nvCxnSpPr>
        <p:spPr>
          <a:xfrm>
            <a:off x="4352031" y="3924277"/>
            <a:ext cx="706209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7;p8">
            <a:extLst>
              <a:ext uri="{FF2B5EF4-FFF2-40B4-BE49-F238E27FC236}">
                <a16:creationId xmlns:a16="http://schemas.microsoft.com/office/drawing/2014/main" id="{DDE949BC-05A0-FA00-49AF-8B5EACA45EF6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7;p8">
            <a:extLst>
              <a:ext uri="{FF2B5EF4-FFF2-40B4-BE49-F238E27FC236}">
                <a16:creationId xmlns:a16="http://schemas.microsoft.com/office/drawing/2014/main" id="{3C27DC46-A078-377F-BC0E-90D2B8391590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magine 3" descr="Image">
            <a:extLst>
              <a:ext uri="{FF2B5EF4-FFF2-40B4-BE49-F238E27FC236}">
                <a16:creationId xmlns:a16="http://schemas.microsoft.com/office/drawing/2014/main" id="{91940C0F-D596-B21A-274D-F42769AC29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9"/>
          <a:stretch>
            <a:fillRect/>
          </a:stretch>
        </p:blipFill>
        <p:spPr>
          <a:xfrm>
            <a:off x="282425" y="437559"/>
            <a:ext cx="2952000" cy="1883039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5" name="Immagine 4" descr="Image">
            <a:extLst>
              <a:ext uri="{FF2B5EF4-FFF2-40B4-BE49-F238E27FC236}">
                <a16:creationId xmlns:a16="http://schemas.microsoft.com/office/drawing/2014/main" id="{B1310B7E-9ED5-5CAB-7503-281839C45C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8629"/>
          <a:stretch>
            <a:fillRect/>
          </a:stretch>
        </p:blipFill>
        <p:spPr>
          <a:xfrm>
            <a:off x="282425" y="2608052"/>
            <a:ext cx="2952000" cy="1801549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6" name="Immagine 5" descr="Image">
            <a:extLst>
              <a:ext uri="{FF2B5EF4-FFF2-40B4-BE49-F238E27FC236}">
                <a16:creationId xmlns:a16="http://schemas.microsoft.com/office/drawing/2014/main" id="{387A8A14-A311-18FA-ABA8-5E25FFE0FC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13054"/>
          <a:stretch>
            <a:fillRect/>
          </a:stretch>
        </p:blipFill>
        <p:spPr>
          <a:xfrm>
            <a:off x="282425" y="4699696"/>
            <a:ext cx="2952000" cy="1924980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7" name="Picture 6" descr="Home | M4DConf 2025">
            <a:extLst>
              <a:ext uri="{FF2B5EF4-FFF2-40B4-BE49-F238E27FC236}">
                <a16:creationId xmlns:a16="http://schemas.microsoft.com/office/drawing/2014/main" id="{FD03B115-655E-235B-BCBF-A1F35E40A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540" y="327171"/>
            <a:ext cx="620871" cy="85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0196D9D-805B-9193-D2B3-7ED0D5EF73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312" y="437559"/>
            <a:ext cx="3335949" cy="1574964"/>
          </a:xfrm>
          <a:prstGeom prst="rect">
            <a:avLst/>
          </a:prstGeom>
        </p:spPr>
      </p:pic>
      <p:pic>
        <p:nvPicPr>
          <p:cNvPr id="9" name="Immagine 8" descr="UniBA">
            <a:extLst>
              <a:ext uri="{FF2B5EF4-FFF2-40B4-BE49-F238E27FC236}">
                <a16:creationId xmlns:a16="http://schemas.microsoft.com/office/drawing/2014/main" id="{56C1C2E5-C14E-D26C-9884-29534992A49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54900" y="269943"/>
            <a:ext cx="1714390" cy="857195"/>
          </a:xfrm>
          <a:prstGeom prst="rect">
            <a:avLst/>
          </a:prstGeom>
        </p:spPr>
      </p:pic>
      <p:pic>
        <p:nvPicPr>
          <p:cNvPr id="10" name="Immagine 9" descr="poliba">
            <a:extLst>
              <a:ext uri="{FF2B5EF4-FFF2-40B4-BE49-F238E27FC236}">
                <a16:creationId xmlns:a16="http://schemas.microsoft.com/office/drawing/2014/main" id="{B69FF1E3-A6BD-CE35-F6E6-168A7C9EEB3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476508" y="320230"/>
            <a:ext cx="1613816" cy="80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94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4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50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51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0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15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89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4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Title of the Presentation 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Presentation Title Here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Title Here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165EA4-228E-1B9F-BE3B-CD210E3D2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SECTION NAME HERE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228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7794620-D905-B021-B605-56B369ECE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0696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45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Tema di Office</vt:lpstr>
      <vt:lpstr>Presentation Title Here</vt:lpstr>
      <vt:lpstr>Slide Title Here</vt:lpstr>
      <vt:lpstr>SECTION NAME HERE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31</cp:revision>
  <dcterms:created xsi:type="dcterms:W3CDTF">2020-05-11T20:02:37Z</dcterms:created>
  <dcterms:modified xsi:type="dcterms:W3CDTF">2026-09-28T19:00:12Z</dcterms:modified>
</cp:coreProperties>
</file>